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/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120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7860AC-DD79-441D-B74D-7076E2117D03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CB9194-9723-4586-ADF4-C9DF0635B0C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96900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9CB9194-9723-4586-ADF4-C9DF0635B0C2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585877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osceles Triangle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F8F7611D-DA34-4B0A-AF7C-B6249C1335AC}" type="datetime1">
              <a:rPr lang="en-US" smtClean="0"/>
              <a:t>5/3/2013</a:t>
            </a:fld>
            <a:endParaRPr lang="en-US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r>
              <a:rPr lang="en-US" smtClean="0"/>
              <a:t>NOAA</a:t>
            </a:r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9CED080C-5248-4A5A-905D-C5003F801BF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E56C13A-1B92-456A-A47C-D0EFE5D9D530}" type="datetime1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NOAA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D080C-5248-4A5A-905D-C5003F801BF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006CDA-1D3A-4396-9611-D0257E7F234C}" type="datetime1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NOAA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D080C-5248-4A5A-905D-C5003F801BF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1D3E56B1-1E08-4B90-9D03-CC734049606F}" type="datetime1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r>
              <a:rPr lang="en-US" smtClean="0"/>
              <a:t>NOAA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D080C-5248-4A5A-905D-C5003F801BF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Triangle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Isosceles Triangle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1B35FF20-1B95-4C8C-A3B2-A6FE3FA54592}" type="datetime1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r>
              <a:rPr lang="en-US" smtClean="0"/>
              <a:t>NOAA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9CED080C-5248-4A5A-905D-C5003F801BFA}" type="slidenum">
              <a:rPr lang="en-US" smtClean="0"/>
              <a:t>‹#›</a:t>
            </a:fld>
            <a:endParaRPr lang="en-US"/>
          </a:p>
        </p:txBody>
      </p:sp>
      <p:cxnSp>
        <p:nvCxnSpPr>
          <p:cNvPr id="11" name="Straight Connector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F7CAC366-3336-4E1B-886E-891B852F41A4}" type="datetime1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r>
              <a:rPr lang="en-US" smtClean="0"/>
              <a:t>NOAA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9CED080C-5248-4A5A-905D-C5003F801BF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EF5437B9-7F4E-4EF0-91D1-BDC0DF551AAC}" type="datetime1">
              <a:rPr lang="en-US" smtClean="0"/>
              <a:t>5/3/2013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r>
              <a:rPr lang="en-US" smtClean="0"/>
              <a:t>NOAA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9CED080C-5248-4A5A-905D-C5003F801BFA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1F971C0-13A8-42FA-9F8C-6B8CD0FC122C}" type="datetime1">
              <a:rPr lang="en-US" smtClean="0"/>
              <a:t>5/3/2013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NOAA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CED080C-5248-4A5A-905D-C5003F801BF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A188F7BF-3886-4FF3-B365-268C1913147C}" type="datetime1">
              <a:rPr lang="en-US" smtClean="0"/>
              <a:t>5/3/2013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r>
              <a:rPr lang="en-US" smtClean="0"/>
              <a:t>NOAA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9CED080C-5248-4A5A-905D-C5003F801BF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AB0545E2-673C-4DDB-9FEB-A9F8E00892DA}" type="datetime1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r>
              <a:rPr lang="en-US" smtClean="0"/>
              <a:t>NOAA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9CED080C-5248-4A5A-905D-C5003F801BFA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202634E7-40E3-4502-B266-B46D69120EF4}" type="datetime1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r>
              <a:rPr lang="en-US" smtClean="0"/>
              <a:t>NOAA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9CED080C-5248-4A5A-905D-C5003F801BFA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ight Triangle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75540977-5587-4D5F-8EBF-CC56698FA047}" type="datetime1">
              <a:rPr lang="en-US" smtClean="0"/>
              <a:t>5/3/2013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NOAA</a:t>
            </a:r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9CED080C-5248-4A5A-905D-C5003F801BFA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hf sldNum="0" hdr="0" dt="0"/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Water Spouts: Water Tornado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sz="4400" dirty="0" smtClean="0"/>
              <a:t>By Yazmin Ortiz Escamilla</a:t>
            </a:r>
            <a:endParaRPr lang="en-US" sz="44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NOAA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18418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04800"/>
            <a:ext cx="5966666" cy="1143000"/>
          </a:xfrm>
        </p:spPr>
        <p:txBody>
          <a:bodyPr/>
          <a:lstStyle/>
          <a:p>
            <a:r>
              <a:rPr lang="en-US" dirty="0" smtClean="0"/>
              <a:t>What is a water spout?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1752600"/>
            <a:ext cx="5970494" cy="835460"/>
          </a:xfrm>
        </p:spPr>
        <p:txBody>
          <a:bodyPr>
            <a:noAutofit/>
          </a:bodyPr>
          <a:lstStyle/>
          <a:p>
            <a:pPr marL="1197864" indent="-1143000">
              <a:buFont typeface="Wingdings" pitchFamily="2" charset="2"/>
              <a:buChar char="v"/>
            </a:pPr>
            <a:r>
              <a:rPr lang="en-US" sz="3600" dirty="0" smtClean="0"/>
              <a:t>water spout is a whirling Colum of air and water mist.</a:t>
            </a:r>
            <a:r>
              <a:rPr lang="en-US" sz="3600" dirty="0"/>
              <a:t> </a:t>
            </a:r>
            <a:r>
              <a:rPr lang="en-US" sz="3600" dirty="0" smtClean="0"/>
              <a:t>  </a:t>
            </a:r>
            <a:endParaRPr lang="en-US" sz="36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http://oceanservice.noaa.gov/facts/waterspout.html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08987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Is A Water Spout Formed?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2400" y="1633536"/>
            <a:ext cx="8839200" cy="4995864"/>
          </a:xfrm>
        </p:spPr>
        <p:txBody>
          <a:bodyPr>
            <a:normAutofit/>
          </a:bodyPr>
          <a:lstStyle/>
          <a:p>
            <a:pPr marL="569214" indent="-514350">
              <a:buAutoNum type="arabicPeriod"/>
            </a:pPr>
            <a:r>
              <a:rPr lang="en-US" sz="2800" dirty="0" smtClean="0"/>
              <a:t>Dark Spot-  a dark  appearance on surface of water </a:t>
            </a:r>
          </a:p>
          <a:p>
            <a:pPr marL="569214" indent="-514350">
              <a:buAutoNum type="arabicPeriod"/>
            </a:pPr>
            <a:r>
              <a:rPr lang="en-US" sz="2800" dirty="0" smtClean="0"/>
              <a:t>Spiral Pattern- light and dark bands spiral</a:t>
            </a:r>
          </a:p>
          <a:p>
            <a:pPr marL="569214" indent="-514350">
              <a:buAutoNum type="arabicPeriod"/>
            </a:pPr>
            <a:r>
              <a:rPr lang="en-US" sz="2800" dirty="0" smtClean="0"/>
              <a:t>Spray Ring- swirling ring of spray called cascade</a:t>
            </a:r>
          </a:p>
          <a:p>
            <a:pPr marL="569214" indent="-514350">
              <a:buAutoNum type="arabicPeriod"/>
            </a:pPr>
            <a:r>
              <a:rPr lang="en-US" sz="2800" dirty="0" smtClean="0"/>
              <a:t>Mature Vortex- Hollow funnel may be surrounded by vapor</a:t>
            </a:r>
          </a:p>
          <a:p>
            <a:pPr marL="569214" indent="-514350">
              <a:buAutoNum type="arabicPeriod"/>
            </a:pPr>
            <a:r>
              <a:rPr lang="en-US" sz="2800" dirty="0" smtClean="0"/>
              <a:t>Decay- When warm air weakens, Water Spout collapse. </a:t>
            </a:r>
          </a:p>
          <a:p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/>
              <a:t>© 1996–2013 National Geographic Society.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01233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Long?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5257800" cy="2286000"/>
          </a:xfrm>
        </p:spPr>
        <p:txBody>
          <a:bodyPr>
            <a:normAutofit/>
          </a:bodyPr>
          <a:lstStyle/>
          <a:p>
            <a:pPr marL="626364" indent="-571500">
              <a:buFont typeface="Wingdings" pitchFamily="2" charset="2"/>
              <a:buChar char="v"/>
            </a:pPr>
            <a:r>
              <a:rPr lang="en-US" sz="3600" dirty="0" smtClean="0"/>
              <a:t>About 15 minutes  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820235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Water Spout Season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8001000" cy="4233864"/>
          </a:xfrm>
        </p:spPr>
        <p:txBody>
          <a:bodyPr>
            <a:normAutofit/>
          </a:bodyPr>
          <a:lstStyle/>
          <a:p>
            <a:pPr marL="397764" indent="-342900">
              <a:buFont typeface="Wingdings" pitchFamily="2" charset="2"/>
              <a:buChar char="v"/>
            </a:pPr>
            <a:r>
              <a:rPr lang="en-US" sz="3200" dirty="0" smtClean="0"/>
              <a:t> Water Spout is during rainy season.</a:t>
            </a:r>
          </a:p>
          <a:p>
            <a:pPr marL="397764" indent="-342900">
              <a:buFont typeface="Wingdings" pitchFamily="2" charset="2"/>
              <a:buChar char="v"/>
            </a:pPr>
            <a:r>
              <a:rPr lang="en-US" sz="3200" dirty="0" smtClean="0"/>
              <a:t>Late May through Early November. </a:t>
            </a:r>
            <a:endParaRPr lang="en-US" sz="3200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Info:Tornada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03165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ooter Placeholder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Picture Copyright </a:t>
            </a:r>
            <a:r>
              <a:rPr lang="en-US" dirty="0"/>
              <a:t>2013 WWSB ABC 7.:</a:t>
            </a:r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Water Spout Damage!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idx="1"/>
          </p:nvPr>
        </p:nvSpPr>
        <p:spPr>
          <a:xfrm>
            <a:off x="5791200" y="1641625"/>
            <a:ext cx="838200" cy="45719"/>
          </a:xfrm>
        </p:spPr>
        <p:txBody>
          <a:bodyPr>
            <a:normAutofit fontScale="25000" lnSpcReduction="20000"/>
          </a:bodyPr>
          <a:lstStyle/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1435377"/>
            <a:ext cx="6705600" cy="49844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12189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erve">
  <a:themeElements>
    <a:clrScheme name="Verv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145</TotalTime>
  <Words>123</Words>
  <Application>Microsoft Office PowerPoint</Application>
  <PresentationFormat>On-screen Show (4:3)</PresentationFormat>
  <Paragraphs>22</Paragraphs>
  <Slides>6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Verve</vt:lpstr>
      <vt:lpstr>Water Spouts: Water Tornado </vt:lpstr>
      <vt:lpstr>What is a water spout?</vt:lpstr>
      <vt:lpstr>How Is A Water Spout Formed?</vt:lpstr>
      <vt:lpstr>How Long?</vt:lpstr>
      <vt:lpstr>Water Spout Season</vt:lpstr>
      <vt:lpstr>Water Spout Damage!</vt:lpstr>
    </vt:vector>
  </TitlesOfParts>
  <Company>Haywood County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Haywood County Schools</dc:creator>
  <cp:lastModifiedBy>Haywood County Schools</cp:lastModifiedBy>
  <cp:revision>14</cp:revision>
  <dcterms:created xsi:type="dcterms:W3CDTF">2013-05-01T16:55:27Z</dcterms:created>
  <dcterms:modified xsi:type="dcterms:W3CDTF">2013-05-03T17:25:54Z</dcterms:modified>
</cp:coreProperties>
</file>